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84" r:id="rId3"/>
    <p:sldId id="285" r:id="rId4"/>
    <p:sldId id="291" r:id="rId5"/>
    <p:sldId id="292" r:id="rId6"/>
    <p:sldId id="270" r:id="rId7"/>
    <p:sldId id="293" r:id="rId8"/>
    <p:sldId id="286" r:id="rId9"/>
    <p:sldId id="294" r:id="rId10"/>
    <p:sldId id="287" r:id="rId11"/>
    <p:sldId id="296" r:id="rId12"/>
    <p:sldId id="288" r:id="rId13"/>
    <p:sldId id="305" r:id="rId14"/>
    <p:sldId id="300" r:id="rId15"/>
    <p:sldId id="301" r:id="rId16"/>
    <p:sldId id="302" r:id="rId17"/>
    <p:sldId id="303" r:id="rId18"/>
    <p:sldId id="304" r:id="rId19"/>
    <p:sldId id="309" r:id="rId20"/>
    <p:sldId id="306" r:id="rId21"/>
    <p:sldId id="307" r:id="rId22"/>
    <p:sldId id="299" r:id="rId23"/>
    <p:sldId id="312" r:id="rId24"/>
    <p:sldId id="313" r:id="rId25"/>
    <p:sldId id="310" r:id="rId26"/>
    <p:sldId id="311" r:id="rId27"/>
    <p:sldId id="297" r:id="rId28"/>
    <p:sldId id="314" r:id="rId29"/>
    <p:sldId id="315" r:id="rId30"/>
    <p:sldId id="298" r:id="rId31"/>
    <p:sldId id="289" r:id="rId32"/>
    <p:sldId id="257" r:id="rId33"/>
    <p:sldId id="258" r:id="rId34"/>
    <p:sldId id="259" r:id="rId35"/>
    <p:sldId id="269" r:id="rId36"/>
    <p:sldId id="265" r:id="rId37"/>
    <p:sldId id="271" r:id="rId38"/>
    <p:sldId id="260" r:id="rId39"/>
    <p:sldId id="266" r:id="rId40"/>
    <p:sldId id="272" r:id="rId41"/>
    <p:sldId id="263" r:id="rId42"/>
    <p:sldId id="267" r:id="rId43"/>
    <p:sldId id="273" r:id="rId44"/>
    <p:sldId id="274" r:id="rId45"/>
    <p:sldId id="264" r:id="rId46"/>
    <p:sldId id="268" r:id="rId47"/>
    <p:sldId id="275" r:id="rId48"/>
    <p:sldId id="276" r:id="rId49"/>
    <p:sldId id="277" r:id="rId50"/>
    <p:sldId id="278" r:id="rId51"/>
    <p:sldId id="282" r:id="rId52"/>
    <p:sldId id="28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119"/>
    <a:srgbClr val="3D3A35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08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29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28981" y="205925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13457" y="2059253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950052" y="2059253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002864"/>
            <a:ext cx="178984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 Boot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664126"/>
            <a:ext cx="4006225" cy="423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5 ) Q &amp; A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…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회원가입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" y="1620424"/>
            <a:ext cx="6816279" cy="50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743538" y="1685617"/>
            <a:ext cx="49151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회원가입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  <a:latin typeface="나눔스퀘어 Light"/>
              </a:rPr>
              <a:t>회원정보</a:t>
            </a:r>
            <a:r>
              <a:rPr lang="ko-KR" altLang="en-US" spc="300" dirty="0" smtClean="0">
                <a:solidFill>
                  <a:schemeClr val="accent4"/>
                </a:solidFill>
              </a:rPr>
              <a:t> 수정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pc="300" dirty="0">
                <a:solidFill>
                  <a:schemeClr val="accent4"/>
                </a:solidFill>
              </a:rPr>
              <a:t>/ </a:t>
            </a:r>
            <a:r>
              <a:rPr lang="ko-KR" altLang="en-US" spc="300" dirty="0">
                <a:solidFill>
                  <a:schemeClr val="accent4"/>
                </a:solidFill>
              </a:rPr>
              <a:t>관리자 구분 가입</a:t>
            </a:r>
            <a:r>
              <a:rPr lang="en-US" altLang="ko-KR" spc="300" dirty="0">
                <a:solidFill>
                  <a:schemeClr val="accent4"/>
                </a:solidFill>
              </a:rPr>
              <a:t>(</a:t>
            </a:r>
            <a:r>
              <a:rPr lang="en-US" altLang="ko-KR" spc="300" dirty="0" err="1">
                <a:solidFill>
                  <a:schemeClr val="accent4"/>
                </a:solidFill>
              </a:rPr>
              <a:t>enum</a:t>
            </a:r>
            <a:r>
              <a:rPr lang="en-US" altLang="ko-KR" spc="300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300" dirty="0" err="1">
                <a:solidFill>
                  <a:schemeClr val="accent4"/>
                </a:solidFill>
              </a:rPr>
              <a:t>Bcrypt</a:t>
            </a:r>
            <a:r>
              <a:rPr lang="en-US" altLang="ko-KR" spc="300" dirty="0">
                <a:solidFill>
                  <a:schemeClr val="accent4"/>
                </a:solidFill>
              </a:rPr>
              <a:t> – </a:t>
            </a:r>
            <a:r>
              <a:rPr lang="ko-KR" altLang="en-US" spc="300" dirty="0">
                <a:solidFill>
                  <a:schemeClr val="accent4"/>
                </a:solidFill>
              </a:rPr>
              <a:t>비밀번호 </a:t>
            </a:r>
            <a:r>
              <a:rPr lang="en-US" altLang="ko-KR" spc="300" dirty="0">
                <a:solidFill>
                  <a:schemeClr val="accent4"/>
                </a:solidFill>
              </a:rPr>
              <a:t>Hash</a:t>
            </a:r>
            <a:r>
              <a:rPr lang="ko-KR" altLang="en-US" spc="300" dirty="0" smtClean="0">
                <a:solidFill>
                  <a:schemeClr val="accent4"/>
                </a:solidFill>
              </a:rPr>
              <a:t>암호화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8" y="4082637"/>
            <a:ext cx="4076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86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회원정보 수정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295081" y="1685617"/>
            <a:ext cx="5659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 프로필 수정 </a:t>
            </a:r>
            <a:r>
              <a:rPr lang="en-US" altLang="ko-KR" spc="300" dirty="0" smtClean="0">
                <a:solidFill>
                  <a:schemeClr val="accent4"/>
                </a:solidFill>
              </a:rPr>
              <a:t>– multipart, 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" y="1838862"/>
            <a:ext cx="5277272" cy="35116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1" y="2716439"/>
            <a:ext cx="3381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>
                <a:solidFill>
                  <a:schemeClr val="accent4"/>
                </a:solidFill>
              </a:rPr>
              <a:t>사용자 </a:t>
            </a:r>
            <a:r>
              <a:rPr lang="en-US" altLang="ko-KR" sz="2000" spc="300" dirty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로그인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854343"/>
            <a:ext cx="571500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682311"/>
            <a:ext cx="3627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Spring – Security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spc="300" dirty="0">
                <a:solidFill>
                  <a:schemeClr val="accent4"/>
                </a:solidFill>
              </a:rPr>
              <a:t>Oauth2.0 </a:t>
            </a:r>
            <a:r>
              <a:rPr lang="ko-KR" altLang="en-US" sz="1400" spc="300" dirty="0">
                <a:solidFill>
                  <a:schemeClr val="accent4"/>
                </a:solidFill>
              </a:rPr>
              <a:t>카카오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소셜 로그인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58" y="3148610"/>
            <a:ext cx="5051338" cy="2391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71" y="3862165"/>
            <a:ext cx="3155687" cy="18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466287" cy="804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각 지역별 </a:t>
            </a:r>
            <a:r>
              <a:rPr lang="ko-KR" altLang="en-US" sz="1400" spc="3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놀거리</a:t>
            </a:r>
            <a:r>
              <a:rPr lang="en-US" altLang="ko-KR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 정보 제공</a:t>
            </a:r>
            <a:endParaRPr lang="ko-KR" altLang="en-US" sz="1400" spc="3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02781"/>
            <a:ext cx="57150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364875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 화면 </a:t>
            </a:r>
            <a:r>
              <a:rPr lang="ko-KR" altLang="en-US" sz="1400" spc="3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 기능 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spc="3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 </a:t>
            </a:r>
            <a:r>
              <a:rPr lang="en-US" altLang="ko-KR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4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endParaRPr lang="ko-KR" altLang="en-US" sz="1400" spc="3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9" y="5072516"/>
            <a:ext cx="561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23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16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600" spc="300" dirty="0" smtClean="0">
                <a:solidFill>
                  <a:schemeClr val="accent4"/>
                </a:solidFill>
              </a:rPr>
              <a:t>API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4" y="1548078"/>
            <a:ext cx="6861856" cy="484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16" y="2525486"/>
            <a:ext cx="3760165" cy="20388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866493" y="3544926"/>
            <a:ext cx="1695450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3) </a:t>
            </a:r>
            <a:r>
              <a:rPr lang="ko-KR" altLang="en-US" sz="2000" dirty="0">
                <a:solidFill>
                  <a:schemeClr val="accent4"/>
                </a:solidFill>
                <a:latin typeface="맑은고딕"/>
              </a:rPr>
              <a:t>리뷰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등록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여행자 리뷰 작성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수정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등록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검색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댓글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CRUD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671428"/>
            <a:ext cx="5715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42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best review / reviewer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89750" y="3684261"/>
            <a:ext cx="4055543" cy="2745632"/>
            <a:chOff x="6583428" y="3844273"/>
            <a:chExt cx="4055543" cy="2745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428" y="3844273"/>
              <a:ext cx="4055543" cy="274563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692571" y="5364735"/>
              <a:ext cx="2017486" cy="11856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3428" y="2980076"/>
            <a:ext cx="2763212" cy="1465982"/>
            <a:chOff x="6583429" y="1532929"/>
            <a:chExt cx="3837828" cy="2036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429" y="1532929"/>
              <a:ext cx="3126628" cy="203610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flipH="1">
              <a:off x="8911771" y="2065990"/>
              <a:ext cx="1509486" cy="4449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82122" y="1730972"/>
            <a:ext cx="5491022" cy="4226603"/>
            <a:chOff x="682122" y="1730972"/>
            <a:chExt cx="5491022" cy="42266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My Traveler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28970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1. 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4" y="1656038"/>
            <a:ext cx="4772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1019225" y="-57331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15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맑은고딕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맑은고딕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589444" cy="3982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프로젝트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spc="-300" dirty="0" err="1" smtClean="0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관리 방법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다이어그램 설계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사용한 라이브러리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/API</a:t>
            </a: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기능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추가 사항</a:t>
            </a:r>
            <a:endParaRPr lang="ko-KR" altLang="en-US" sz="24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852812"/>
            <a:ext cx="365356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3200" spc="3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…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회원 검색</a:t>
            </a: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Q &amp; A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답글 달기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49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CREATE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73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UPDATE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DELETE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944583" y="5502323"/>
            <a:ext cx="25907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놀거리정보</a:t>
            </a:r>
            <a:r>
              <a:rPr lang="ko-KR" altLang="en-US" spc="300" dirty="0" smtClean="0">
                <a:solidFill>
                  <a:schemeClr val="accent4"/>
                </a:solidFill>
              </a:rPr>
              <a:t> 삭제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7293097" y="5502324"/>
            <a:ext cx="29899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식당정보</a:t>
            </a:r>
            <a:r>
              <a:rPr lang="ko-KR" altLang="en-US" spc="300" dirty="0" smtClean="0">
                <a:solidFill>
                  <a:schemeClr val="accent4"/>
                </a:solidFill>
              </a:rPr>
              <a:t> 삭제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0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2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회원 검색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삭제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답글달기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88733" y="1537076"/>
            <a:ext cx="4331635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6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추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가 사항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059640" y="3647174"/>
            <a:ext cx="3789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에러 페이지</a:t>
            </a:r>
            <a:endParaRPr lang="en-US" altLang="ko-KR" sz="32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spc="-300" dirty="0" smtClean="0">
                <a:solidFill>
                  <a:schemeClr val="accent4"/>
                </a:solidFill>
                <a:latin typeface="맑은고딕"/>
              </a:rPr>
              <a:t>Security </a:t>
            </a: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권한 체크</a:t>
            </a:r>
            <a:endParaRPr lang="ko-KR" altLang="en-US" sz="32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6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에러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00112"/>
            <a:ext cx="57150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Security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권한 체크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39273" y="2188600"/>
            <a:ext cx="1954381" cy="180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66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6600" b="1" spc="300" dirty="0" smtClean="0">
                <a:solidFill>
                  <a:schemeClr val="tx2"/>
                </a:solidFill>
                <a:latin typeface="맑은고딕"/>
              </a:rPr>
              <a:t>타</a:t>
            </a:r>
            <a:endParaRPr lang="ko-KR" altLang="en-US" sz="66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545465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86995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24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err="1" smtClean="0">
                <a:solidFill>
                  <a:schemeClr val="accent4"/>
                </a:solidFill>
              </a:rPr>
              <a:t>간트차트</a:t>
            </a:r>
            <a:endParaRPr lang="ko-KR" altLang="en-US" sz="2800" spc="6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6128"/>
              </p:ext>
            </p:extLst>
          </p:nvPr>
        </p:nvGraphicFramePr>
        <p:xfrm>
          <a:off x="1676394" y="1172734"/>
          <a:ext cx="9339948" cy="54022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7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6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7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8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9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10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 선정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관리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 도출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en-US" altLang="ko-KR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validation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완료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38286" y="1835653"/>
            <a:ext cx="7566959" cy="18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프로젝트 소개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720114" y="3893866"/>
            <a:ext cx="52832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&lt;</a:t>
            </a:r>
            <a:r>
              <a:rPr lang="en-US" altLang="ko-KR" sz="2800" spc="200" dirty="0" err="1" smtClean="0">
                <a:solidFill>
                  <a:schemeClr val="accent4"/>
                </a:solidFill>
                <a:latin typeface="맑은고딕"/>
              </a:rPr>
              <a:t>Oaga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, </a:t>
            </a:r>
            <a:r>
              <a:rPr lang="ko-KR" altLang="en-US" sz="2800" spc="200" dirty="0" smtClean="0">
                <a:solidFill>
                  <a:schemeClr val="accent4"/>
                </a:solidFill>
                <a:latin typeface="맑은고딕"/>
              </a:rPr>
              <a:t>오늘 </a:t>
            </a:r>
            <a:r>
              <a:rPr lang="ko-KR" altLang="en-US" sz="2800" spc="200" dirty="0" err="1" smtClean="0">
                <a:solidFill>
                  <a:srgbClr val="3D3A35"/>
                </a:solidFill>
                <a:latin typeface="맑은고딕"/>
              </a:rPr>
              <a:t>어디가</a:t>
            </a:r>
            <a:r>
              <a:rPr lang="ko-KR" altLang="en-US" sz="2800" spc="200" dirty="0" err="1" smtClean="0">
                <a:solidFill>
                  <a:schemeClr val="accent4"/>
                </a:solidFill>
                <a:latin typeface="맑은고딕"/>
              </a:rPr>
              <a:t>지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?&gt;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국내 여행지 정보 조회 </a:t>
            </a:r>
            <a:r>
              <a:rPr lang="en-US" altLang="ko-KR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커뮤니티 사이트</a:t>
            </a: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484496"/>
            <a:ext cx="5994728" cy="30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87551" y="330200"/>
            <a:ext cx="385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4"/>
                </a:solidFill>
              </a:rPr>
              <a:t>사용한 라이브러리 </a:t>
            </a:r>
            <a:r>
              <a:rPr lang="en-US" altLang="ko-KR" sz="2800" spc="-300" dirty="0" smtClean="0">
                <a:solidFill>
                  <a:schemeClr val="accent4"/>
                </a:solidFill>
              </a:rPr>
              <a:t>/ API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24722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FFC000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05858" y="-221615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9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800" dirty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800" dirty="0" smtClean="0">
                <a:solidFill>
                  <a:schemeClr val="accent4"/>
                </a:solidFill>
                <a:latin typeface="맑은고딕"/>
              </a:rPr>
              <a:t>관</a:t>
            </a:r>
            <a:r>
              <a:rPr lang="ko-KR" altLang="en-US" sz="2800" dirty="0" smtClean="0">
                <a:solidFill>
                  <a:schemeClr val="accent4"/>
                </a:solidFill>
              </a:rPr>
              <a:t>리 방법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819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Master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12386" y="116109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4543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다이어그램 설계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5094" y="10958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4150" y="109589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1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459367" cy="13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4.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1298</Words>
  <Application>Microsoft Office PowerPoint</Application>
  <PresentationFormat>와이드스크린</PresentationFormat>
  <Paragraphs>327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Open Sans Light</vt:lpstr>
      <vt:lpstr>游ゴシック</vt:lpstr>
      <vt:lpstr>나눔바른고딕</vt:lpstr>
      <vt:lpstr>나눔스퀘어 Light</vt:lpstr>
      <vt:lpstr>맑은 고딕</vt:lpstr>
      <vt:lpstr>맑은고딕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103</cp:revision>
  <dcterms:created xsi:type="dcterms:W3CDTF">2021-10-22T06:13:27Z</dcterms:created>
  <dcterms:modified xsi:type="dcterms:W3CDTF">2022-08-10T05:48:23Z</dcterms:modified>
</cp:coreProperties>
</file>